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343293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24731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10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11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9-14, күндіз екпіні 15-20 м/с. Ауа температурасы түнде 1-3 градус үсік, күндіз 8-10 градус жылы болады.</a:t>
            </a:r>
            <a:endParaRPr lang="ru-RU"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11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12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Батыстан, солтүстік-батыстан жел соғады, күші 15-20 м/с. Ауа температурасы 1-3 градус үсік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567014730"/>
              </p:ext>
            </p:extLst>
          </p:nvPr>
        </p:nvGraphicFramePr>
        <p:xfrm>
          <a:off x="5053482" y="4416735"/>
          <a:ext cx="4572000" cy="1955216"/>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508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393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39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393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75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21986</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4210</cp:revision>
  <cp:lastPrinted>2021-07-01T07:38:07Z</cp:lastPrinted>
  <dcterms:created xsi:type="dcterms:W3CDTF">2018-03-27T06:03:00Z</dcterms:created>
  <dcterms:modified xsi:type="dcterms:W3CDTF">2026-05-10T08:30:46Z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